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78" d="100"/>
          <a:sy n="78" d="100"/>
        </p:scale>
        <p:origin x="31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ya Trafikskolan Borås" userId="056b769553cb8736" providerId="LiveId" clId="{FA5E2404-B285-431A-AE58-A5E1F62F29CD}"/>
    <pc:docChg chg="custSel modSld">
      <pc:chgData name="Nya Trafikskolan Borås" userId="056b769553cb8736" providerId="LiveId" clId="{FA5E2404-B285-431A-AE58-A5E1F62F29CD}" dt="2025-11-24T12:53:05.313" v="192" actId="20577"/>
      <pc:docMkLst>
        <pc:docMk/>
      </pc:docMkLst>
      <pc:sldChg chg="modSp mod">
        <pc:chgData name="Nya Trafikskolan Borås" userId="056b769553cb8736" providerId="LiveId" clId="{FA5E2404-B285-431A-AE58-A5E1F62F29CD}" dt="2025-11-24T12:53:05.313" v="192" actId="20577"/>
        <pc:sldMkLst>
          <pc:docMk/>
          <pc:sldMk cId="1275550266" sldId="256"/>
        </pc:sldMkLst>
        <pc:spChg chg="mod">
          <ac:chgData name="Nya Trafikskolan Borås" userId="056b769553cb8736" providerId="LiveId" clId="{FA5E2404-B285-431A-AE58-A5E1F62F29CD}" dt="2025-11-24T12:53:05.313" v="192" actId="20577"/>
          <ac:spMkLst>
            <pc:docMk/>
            <pc:sldMk cId="1275550266" sldId="256"/>
            <ac:spMk id="3" creationId="{D70C8BF3-311F-4BDB-A4B0-FA599DA7B194}"/>
          </ac:spMkLst>
        </pc:spChg>
        <pc:picChg chg="mod">
          <ac:chgData name="Nya Trafikskolan Borås" userId="056b769553cb8736" providerId="LiveId" clId="{FA5E2404-B285-431A-AE58-A5E1F62F29CD}" dt="2025-11-24T12:52:53.642" v="190" actId="1076"/>
          <ac:picMkLst>
            <pc:docMk/>
            <pc:sldMk cId="1275550266" sldId="256"/>
            <ac:picMk id="6" creationId="{4ABB0317-1D7C-4F54-B3DA-C14C44416BD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88926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767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9517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4343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03124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4355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65141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00979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8094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83275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08696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9F5CA-A00C-4C75-BD5C-862ECE22E084}" type="datetimeFigureOut">
              <a:rPr lang="sv-SE" smtClean="0"/>
              <a:t>2025-11-24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99632-6927-477A-B654-C69B8690197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3890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BD43471-0401-4E72-9ECF-7AF7BFB9FD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3655518"/>
            <a:ext cx="5143500" cy="709635"/>
          </a:xfrm>
        </p:spPr>
        <p:txBody>
          <a:bodyPr/>
          <a:lstStyle/>
          <a:p>
            <a:endParaRPr lang="sv-SE" dirty="0"/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D70C8BF3-311F-4BDB-A4B0-FA599DA7B1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5942" y="4857695"/>
            <a:ext cx="5217355" cy="5048305"/>
          </a:xfrm>
        </p:spPr>
        <p:txBody>
          <a:bodyPr>
            <a:normAutofit/>
          </a:bodyPr>
          <a:lstStyle/>
          <a:p>
            <a:r>
              <a:rPr lang="sv-SE" sz="1400" b="1" i="1" dirty="0">
                <a:latin typeface="Rockwell Extra Bold" panose="02060903040505020403" pitchFamily="18" charset="0"/>
              </a:rPr>
              <a:t>God jul &amp; Gott nytt år</a:t>
            </a:r>
            <a:endParaRPr lang="sv-SE" sz="1400" i="1" dirty="0">
              <a:latin typeface="Rockwell Extra Bold" panose="02060903040505020403" pitchFamily="18" charset="0"/>
            </a:endParaRPr>
          </a:p>
          <a:p>
            <a:r>
              <a:rPr lang="sv-SE" sz="1400" i="1" dirty="0">
                <a:latin typeface="Rockwell Extra Bold" panose="02060903040505020403" pitchFamily="18" charset="0"/>
              </a:rPr>
              <a:t>Önskar vi på Nya Trafikskolan</a:t>
            </a:r>
          </a:p>
          <a:p>
            <a:endParaRPr lang="sv-SE" sz="1400" i="1" dirty="0">
              <a:latin typeface="Rockwell Extra Bold" panose="02060903040505020403" pitchFamily="18" charset="0"/>
            </a:endParaRPr>
          </a:p>
          <a:p>
            <a:r>
              <a:rPr lang="sv-SE" sz="1400" dirty="0">
                <a:latin typeface="Rockwell Extra Bold" panose="02060903040505020403" pitchFamily="18" charset="0"/>
              </a:rPr>
              <a:t>Erbjudande 1 ,Årets Julpaket</a:t>
            </a:r>
          </a:p>
          <a:p>
            <a:r>
              <a:rPr lang="sv-SE" sz="1400" dirty="0">
                <a:latin typeface="Rockwell Extra Bold" panose="02060903040505020403" pitchFamily="18" charset="0"/>
              </a:rPr>
              <a:t>Innehåller: Startpaket 10 </a:t>
            </a:r>
            <a:r>
              <a:rPr lang="sv-SE" sz="1400" dirty="0" err="1">
                <a:latin typeface="Rockwell Extra Bold" panose="02060903040505020403" pitchFamily="18" charset="0"/>
              </a:rPr>
              <a:t>st</a:t>
            </a:r>
            <a:r>
              <a:rPr lang="sv-SE" sz="1400" dirty="0">
                <a:latin typeface="Rockwell Extra Bold" panose="02060903040505020403" pitchFamily="18" charset="0"/>
              </a:rPr>
              <a:t> Körlektioner á 40 min, 4 </a:t>
            </a:r>
            <a:r>
              <a:rPr lang="sv-SE" sz="1400" dirty="0" err="1">
                <a:latin typeface="Rockwell Extra Bold" panose="02060903040505020403" pitchFamily="18" charset="0"/>
              </a:rPr>
              <a:t>st</a:t>
            </a:r>
            <a:r>
              <a:rPr lang="sv-SE" sz="1400" dirty="0">
                <a:latin typeface="Rockwell Extra Bold" panose="02060903040505020403" pitchFamily="18" charset="0"/>
              </a:rPr>
              <a:t> Bilsimulator á 40 min,</a:t>
            </a:r>
          </a:p>
          <a:p>
            <a:r>
              <a:rPr lang="sv-SE" sz="1400" dirty="0">
                <a:latin typeface="Rockwell Extra Bold" panose="02060903040505020403" pitchFamily="18" charset="0"/>
              </a:rPr>
              <a:t> </a:t>
            </a:r>
            <a:r>
              <a:rPr lang="sv-SE" sz="1400" dirty="0" err="1">
                <a:latin typeface="Rockwell Extra Bold" panose="02060903040505020403" pitchFamily="18" charset="0"/>
              </a:rPr>
              <a:t>Riskutbildning</a:t>
            </a:r>
            <a:r>
              <a:rPr lang="sv-SE" sz="1400" dirty="0">
                <a:latin typeface="Rockwell Extra Bold" panose="02060903040505020403" pitchFamily="18" charset="0"/>
              </a:rPr>
              <a:t> del 1 , Teorilektioner 5st.</a:t>
            </a:r>
          </a:p>
          <a:p>
            <a:r>
              <a:rPr lang="sv-SE" sz="1400" dirty="0">
                <a:latin typeface="Rockwell Extra Bold" panose="02060903040505020403" pitchFamily="18" charset="0"/>
              </a:rPr>
              <a:t>Värdekod körkortsboken 6 månader.</a:t>
            </a:r>
          </a:p>
          <a:p>
            <a:r>
              <a:rPr lang="sv-SE" sz="1400" b="1" dirty="0">
                <a:latin typeface="Rockwell Extra Bold" panose="02060903040505020403" pitchFamily="18" charset="0"/>
              </a:rPr>
              <a:t>Pris 7500kr</a:t>
            </a:r>
          </a:p>
          <a:p>
            <a:endParaRPr lang="sv-SE" sz="1400" b="1" dirty="0">
              <a:latin typeface="Rockwell Extra Bold" panose="02060903040505020403" pitchFamily="18" charset="0"/>
            </a:endParaRPr>
          </a:p>
          <a:p>
            <a:r>
              <a:rPr lang="sv-SE" sz="1400" b="1">
                <a:latin typeface="Rockwell Extra Bold" panose="02060903040505020403" pitchFamily="18" charset="0"/>
              </a:rPr>
              <a:t>Erbjudande </a:t>
            </a:r>
            <a:r>
              <a:rPr lang="sv-SE" sz="1400" b="1" dirty="0">
                <a:latin typeface="Rockwell Extra Bold" panose="02060903040505020403" pitchFamily="18" charset="0"/>
              </a:rPr>
              <a:t>2, Årets Julpaket</a:t>
            </a:r>
          </a:p>
          <a:p>
            <a:r>
              <a:rPr lang="sv-SE" sz="1400" b="1" dirty="0">
                <a:latin typeface="Rockwell Extra Bold" panose="02060903040505020403" pitchFamily="18" charset="0"/>
              </a:rPr>
              <a:t>10st körlektioner a40min Manuell eller Automat</a:t>
            </a:r>
          </a:p>
          <a:p>
            <a:r>
              <a:rPr lang="sv-SE" sz="1400" b="1" dirty="0">
                <a:latin typeface="Rockwell Extra Bold" panose="02060903040505020403" pitchFamily="18" charset="0"/>
              </a:rPr>
              <a:t>Pris 5800kr</a:t>
            </a:r>
          </a:p>
          <a:p>
            <a:r>
              <a:rPr lang="sv-SE" sz="1400" dirty="0">
                <a:latin typeface="Rockwell Extra Bold" panose="02060903040505020403" pitchFamily="18" charset="0"/>
              </a:rPr>
              <a:t>Gäller till och med 27/2 - 2026</a:t>
            </a:r>
          </a:p>
          <a:p>
            <a:r>
              <a:rPr lang="sv-SE" sz="1400" dirty="0">
                <a:latin typeface="Rockwell Extra Bold" panose="02060903040505020403" pitchFamily="18" charset="0"/>
              </a:rPr>
              <a:t>Går ej att kombinera med andra erbjudanden</a:t>
            </a:r>
          </a:p>
          <a:p>
            <a:endParaRPr lang="sv-SE" dirty="0"/>
          </a:p>
        </p:txBody>
      </p:sp>
      <p:pic>
        <p:nvPicPr>
          <p:cNvPr id="3074" name="Picture 2" descr="Bildresultat för julbild">
            <a:extLst>
              <a:ext uri="{FF2B5EF4-FFF2-40B4-BE49-F238E27FC236}">
                <a16:creationId xmlns:a16="http://schemas.microsoft.com/office/drawing/2014/main" id="{DE9AA334-0367-4964-A3D9-0EB028F7F1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4647" y="1855900"/>
            <a:ext cx="6873829" cy="2723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Bildresultat för julbild">
            <a:extLst>
              <a:ext uri="{FF2B5EF4-FFF2-40B4-BE49-F238E27FC236}">
                <a16:creationId xmlns:a16="http://schemas.microsoft.com/office/drawing/2014/main" id="{635FA4E6-1F03-4A12-9273-B7E37923F3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953169"/>
            <a:ext cx="6961534" cy="27586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4ABB0317-1D7C-4F54-B3DA-C14C44416B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7961" y="5926640"/>
            <a:ext cx="1525577" cy="1871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5502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Office 2013 – 2022">
  <a:themeElements>
    <a:clrScheme name="Tema Office 2013 –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Office 2013 –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Office 2013 –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225</TotalTime>
  <Words>75</Words>
  <Application>Microsoft Office PowerPoint</Application>
  <PresentationFormat>A4 (210 x 297 mm)</PresentationFormat>
  <Paragraphs>14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Rockwell Extra Bold</vt:lpstr>
      <vt:lpstr>Tema Office 2013 – 2022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Kontorsdator</dc:creator>
  <cp:lastModifiedBy>Nya Trafikskolan Borås</cp:lastModifiedBy>
  <cp:revision>7</cp:revision>
  <cp:lastPrinted>2025-11-24T12:33:18Z</cp:lastPrinted>
  <dcterms:created xsi:type="dcterms:W3CDTF">2017-11-27T12:42:40Z</dcterms:created>
  <dcterms:modified xsi:type="dcterms:W3CDTF">2025-11-24T12:53:13Z</dcterms:modified>
</cp:coreProperties>
</file>